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2871787"/>
            <a:ext cx="79819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56792"/>
            <a:ext cx="10096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171700"/>
            <a:ext cx="991552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29002"/>
            <a:ext cx="9793088" cy="15841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484784"/>
            <a:ext cx="96869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52936"/>
            <a:ext cx="10297144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2536" y="4365104"/>
            <a:ext cx="916394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2536" y="5314229"/>
            <a:ext cx="916394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8924" y="836712"/>
            <a:ext cx="10553700" cy="596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64904"/>
            <a:ext cx="1000911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293096"/>
            <a:ext cx="10297144" cy="25062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10210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318" y="578693"/>
            <a:ext cx="10001250" cy="6162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85992" y="2786050"/>
            <a:ext cx="10310607" cy="2083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5992" y="5157191"/>
            <a:ext cx="101665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5992" y="6106315"/>
            <a:ext cx="101665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62583" y="710580"/>
            <a:ext cx="10106025" cy="2502396"/>
            <a:chOff x="1487488" y="1052736"/>
            <a:chExt cx="10106025" cy="25023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1052736"/>
              <a:ext cx="101060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1916832"/>
              <a:ext cx="10001250" cy="1638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284984"/>
            <a:ext cx="10039350" cy="3562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271464" y="3284984"/>
            <a:ext cx="104411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4575" y="4176234"/>
            <a:ext cx="10441160" cy="12689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14575" y="5599920"/>
            <a:ext cx="10441160" cy="12689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7793" y="1052736"/>
            <a:ext cx="1001077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29000"/>
            <a:ext cx="10441160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7792" y="5702052"/>
            <a:ext cx="100107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56792"/>
            <a:ext cx="10534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